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Century Gothic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j+H8PHtcFL1fKWQlV13ZZvSsTX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enturyGothic-bold.fntdata"/><Relationship Id="rId6" Type="http://schemas.openxmlformats.org/officeDocument/2006/relationships/slide" Target="slides/slide2.xml"/><Relationship Id="rId18" Type="http://schemas.openxmlformats.org/officeDocument/2006/relationships/font" Target="fonts/Century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анорамная фотография с подписью">
  <p:cSld name="Панорамная фотография с подписью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24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пись">
  <p:cSld name="Заголовок и подпись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с подписью">
  <p:cSld name="Цитата с подписью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26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6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26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колонки">
  <p:cSld name="Три колонки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28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28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28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28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28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2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олбец с тремя рисунками">
  <p:cSld name="Столбец с тремя рисунками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29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29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29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29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29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2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18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19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19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22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4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4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0" y="1447800"/>
            <a:ext cx="10940716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Century Gothic"/>
              <a:buNone/>
            </a:pPr>
            <a:r>
              <a:rPr lang="en-US" sz="9600"/>
              <a:t>Landmarks of Belarus</a:t>
            </a:r>
            <a:endParaRPr sz="9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type="ctrTitle"/>
          </p:nvPr>
        </p:nvSpPr>
        <p:spPr>
          <a:xfrm>
            <a:off x="0" y="0"/>
            <a:ext cx="8825658" cy="10235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MAHILIOU REGION</a:t>
            </a:r>
            <a:endParaRPr/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81726"/>
            <a:ext cx="4050004" cy="2701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/>
          <p:nvPr/>
        </p:nvSpPr>
        <p:spPr>
          <a:xfrm>
            <a:off x="0" y="4947736"/>
            <a:ext cx="24817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Tolstoy Family Manor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4">
            <a:alphaModFix/>
          </a:blip>
          <a:srcRect b="0" l="3384" r="3143" t="0"/>
          <a:stretch/>
        </p:blipFill>
        <p:spPr>
          <a:xfrm>
            <a:off x="4162299" y="2160389"/>
            <a:ext cx="4035217" cy="273818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/>
          <p:nvPr/>
        </p:nvSpPr>
        <p:spPr>
          <a:xfrm>
            <a:off x="4160403" y="4947736"/>
            <a:ext cx="21675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Bujnichskaye Pole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1685" y="2181726"/>
            <a:ext cx="3749630" cy="2508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0"/>
          <p:cNvSpPr/>
          <p:nvPr/>
        </p:nvSpPr>
        <p:spPr>
          <a:xfrm>
            <a:off x="8197516" y="4763070"/>
            <a:ext cx="3640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Halubaya Krynitsa (Blue Spring)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>
            <p:ph type="ctrTitle"/>
          </p:nvPr>
        </p:nvSpPr>
        <p:spPr>
          <a:xfrm>
            <a:off x="0" y="0"/>
            <a:ext cx="8825658" cy="975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Barbujsk Fortress</a:t>
            </a:r>
            <a:endParaRPr/>
          </a:p>
        </p:txBody>
      </p:sp>
      <p:pic>
        <p:nvPicPr>
          <p:cNvPr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957" y="975402"/>
            <a:ext cx="8855243" cy="590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>
            <p:ph type="ctrTitle"/>
          </p:nvPr>
        </p:nvSpPr>
        <p:spPr>
          <a:xfrm>
            <a:off x="0" y="0"/>
            <a:ext cx="8825658" cy="10074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VITIEBSK REGION</a:t>
            </a:r>
            <a:endParaRPr/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2225174"/>
            <a:ext cx="3721768" cy="248117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/>
          <p:nvPr/>
        </p:nvSpPr>
        <p:spPr>
          <a:xfrm>
            <a:off x="0" y="4832502"/>
            <a:ext cx="3494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Marc Chagall House Museum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Google Shape;24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608" y="2155408"/>
            <a:ext cx="4009276" cy="267709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2"/>
          <p:cNvSpPr/>
          <p:nvPr/>
        </p:nvSpPr>
        <p:spPr>
          <a:xfrm>
            <a:off x="3947608" y="4832502"/>
            <a:ext cx="27478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St. John Baptist Church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2082" y="2155408"/>
            <a:ext cx="4019918" cy="267709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2"/>
          <p:cNvSpPr/>
          <p:nvPr/>
        </p:nvSpPr>
        <p:spPr>
          <a:xfrm>
            <a:off x="8172082" y="4869202"/>
            <a:ext cx="16626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Braslau Lakes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>
            <p:ph type="ctrTitle"/>
          </p:nvPr>
        </p:nvSpPr>
        <p:spPr>
          <a:xfrm>
            <a:off x="49261" y="0"/>
            <a:ext cx="11037045" cy="1017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Saint Sophia Cathedral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378" y="1017090"/>
            <a:ext cx="8805294" cy="587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ctrTitle"/>
          </p:nvPr>
        </p:nvSpPr>
        <p:spPr>
          <a:xfrm>
            <a:off x="0" y="16008"/>
            <a:ext cx="9144000" cy="863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BREST REGION</a:t>
            </a:r>
            <a:endParaRPr b="1"/>
          </a:p>
        </p:txBody>
      </p:sp>
      <p:pic>
        <p:nvPicPr>
          <p:cNvPr descr="https://34travel.me/media/posts/591d66aec326a-IMG-9599.jpg" id="153" name="Google Shape;1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60" y="2147636"/>
            <a:ext cx="3723773" cy="248251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 txBox="1"/>
          <p:nvPr/>
        </p:nvSpPr>
        <p:spPr>
          <a:xfrm>
            <a:off x="154659" y="4743944"/>
            <a:ext cx="36850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Kosava Castle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https://34travel.me/media/upload/images/2017/july/3-ways-bicycle/IMG_9425.jpg" id="155" name="Google Shape;155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4779" y="2147636"/>
            <a:ext cx="3369938" cy="224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"/>
          <p:cNvSpPr txBox="1"/>
          <p:nvPr/>
        </p:nvSpPr>
        <p:spPr>
          <a:xfrm>
            <a:off x="4246066" y="4420778"/>
            <a:ext cx="33508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Palace Complex of the Sapegas in Ruzhany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8132763" y="4441170"/>
            <a:ext cx="36850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Belovezhskaya Pushcha National park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https://34travel.me/media/upload/images/2017/april/34_bel_dostoprim/new/IMG_6978.jpg" id="159" name="Google Shape;159;p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0" name="Google Shape;16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4929" y="2118672"/>
            <a:ext cx="3458620" cy="230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ctrTitle"/>
          </p:nvPr>
        </p:nvSpPr>
        <p:spPr>
          <a:xfrm>
            <a:off x="0" y="0"/>
            <a:ext cx="9144000" cy="10073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Brest Hero-Fortress</a:t>
            </a:r>
            <a:endParaRPr/>
          </a:p>
        </p:txBody>
      </p:sp>
      <p:pic>
        <p:nvPicPr>
          <p:cNvPr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6697" y="1126266"/>
            <a:ext cx="8597600" cy="573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type="ctrTitle"/>
          </p:nvPr>
        </p:nvSpPr>
        <p:spPr>
          <a:xfrm>
            <a:off x="0" y="0"/>
            <a:ext cx="9144000" cy="1088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HRODNA REGION</a:t>
            </a:r>
            <a:endParaRPr/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6566"/>
            <a:ext cx="3577848" cy="238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8965" y="2037347"/>
            <a:ext cx="4299745" cy="286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0537" y="2203529"/>
            <a:ext cx="3841463" cy="256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 txBox="1"/>
          <p:nvPr/>
        </p:nvSpPr>
        <p:spPr>
          <a:xfrm>
            <a:off x="0" y="4890781"/>
            <a:ext cx="3977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Trinity Church in Gervyaty village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3999634" y="5056243"/>
            <a:ext cx="3977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castle in Navahrudak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8282448" y="4918006"/>
            <a:ext cx="3977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Church of Saint Michael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/>
          <p:nvPr>
            <p:ph type="ctrTitle"/>
          </p:nvPr>
        </p:nvSpPr>
        <p:spPr>
          <a:xfrm>
            <a:off x="0" y="0"/>
            <a:ext cx="9144000" cy="9913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Mir Castle</a:t>
            </a:r>
            <a:endParaRPr/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990" y="919525"/>
            <a:ext cx="8903368" cy="59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type="ctrTitle"/>
          </p:nvPr>
        </p:nvSpPr>
        <p:spPr>
          <a:xfrm>
            <a:off x="0" y="0"/>
            <a:ext cx="9144000" cy="8630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MINSK REGION</a:t>
            </a:r>
            <a:endParaRPr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68379"/>
            <a:ext cx="3911360" cy="260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"/>
          <p:cNvSpPr/>
          <p:nvPr/>
        </p:nvSpPr>
        <p:spPr>
          <a:xfrm>
            <a:off x="0" y="4501498"/>
            <a:ext cx="351322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Belarusian State Museum of Folk Architecture and Rural Lifestyle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Google Shape;19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822" y="1676881"/>
            <a:ext cx="3900783" cy="259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/>
          <p:nvPr/>
        </p:nvSpPr>
        <p:spPr>
          <a:xfrm>
            <a:off x="3990592" y="4398912"/>
            <a:ext cx="20826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Naliboki Reserve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067" y="1637992"/>
            <a:ext cx="3956933" cy="263848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6"/>
          <p:cNvSpPr/>
          <p:nvPr/>
        </p:nvSpPr>
        <p:spPr>
          <a:xfrm>
            <a:off x="8235067" y="4501498"/>
            <a:ext cx="32415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City of the Sun in Minsk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type="ctrTitle"/>
          </p:nvPr>
        </p:nvSpPr>
        <p:spPr>
          <a:xfrm>
            <a:off x="0" y="0"/>
            <a:ext cx="10924674" cy="8630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Khatyn Memorial complex</a:t>
            </a:r>
            <a:endParaRPr/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416" y="863016"/>
            <a:ext cx="8690954" cy="599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/>
          <p:nvPr>
            <p:ph type="ctrTitle"/>
          </p:nvPr>
        </p:nvSpPr>
        <p:spPr>
          <a:xfrm>
            <a:off x="0" y="0"/>
            <a:ext cx="8825658" cy="10716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HOMIEL REGION</a:t>
            </a:r>
            <a:endParaRPr/>
          </a:p>
        </p:txBody>
      </p:sp>
      <p:pic>
        <p:nvPicPr>
          <p:cNvPr id="206" name="Google Shape;206;p8"/>
          <p:cNvPicPr preferRelativeResize="0"/>
          <p:nvPr/>
        </p:nvPicPr>
        <p:blipFill rotWithShape="1">
          <a:blip r:embed="rId3">
            <a:alphaModFix/>
          </a:blip>
          <a:srcRect b="-670" l="3421" r="3775" t="671"/>
          <a:stretch/>
        </p:blipFill>
        <p:spPr>
          <a:xfrm>
            <a:off x="256674" y="1507958"/>
            <a:ext cx="5578624" cy="3828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/>
          <p:nvPr/>
        </p:nvSpPr>
        <p:spPr>
          <a:xfrm>
            <a:off x="256674" y="5403745"/>
            <a:ext cx="1784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Gerard Manor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2563" y="1507958"/>
            <a:ext cx="5774238" cy="3828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6122563" y="5588411"/>
            <a:ext cx="40350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Museum of Old Belief in Vietka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>
            <p:ph type="ctrTitle"/>
          </p:nvPr>
        </p:nvSpPr>
        <p:spPr>
          <a:xfrm>
            <a:off x="0" y="0"/>
            <a:ext cx="10379319" cy="2114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Homiel Palace and Park Ensemble</a:t>
            </a:r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6948" y="1949116"/>
            <a:ext cx="7363325" cy="4908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Ион">
  <a:themeElements>
    <a:clrScheme name="Ион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2021-05-12T11:45:16Z</dcterms:created>
  <dc:creator>User</dc:creator>
</cp:coreProperties>
</file>